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18EE34-E078-BACB-B6F3-F416E6256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635D34-ED5E-5DDE-5F62-97079D296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E7B27A-2A29-58BB-BA91-63AD3388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C692E7-7D7F-D7F6-F21E-ACEE653C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4BEEBF-1255-836A-6301-28E5C455B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50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DF1F6-EFC8-96B1-10AD-8F622523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FB4108-308C-34F0-2641-6DCE367B1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03D2B1-721A-CBCB-1498-F9C7D50D9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C402CF-921D-FC2F-0DCB-DA57011C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0DE882-C113-B4E4-0607-E832BBB5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74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24ABA2-DD46-FC5C-0CCA-E5660A323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1C6057-050A-260E-4105-00FD9679D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FB009B-79A0-F18C-0F6F-374936AE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05B6E9-313F-AF5E-9770-58B39271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707948-9BE6-7044-2658-3F411E16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1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E1DD5F-E55D-F5FF-D170-62F46CE14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E15AD5-51B2-719F-7D28-2AB362312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A10CF1-CD95-864B-15EE-CF3925F8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75A9DF-27F2-F3E8-CA78-7A420AE81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210AB1-1C87-DA0D-3BA2-1CDB22D1F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77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9FB01-79BA-98EB-CE5E-4CF1FFD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2EA8C1-A659-43A5-652E-35BF1D79D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158E3F-EB9D-A72E-69A7-3454EC84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1F7FC0-6132-DCC7-E22C-1948D4BE9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1ED873-29F7-7842-BC46-8EBEFCED5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03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E3749-A0CE-964A-D399-1E310EE0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258ED4-E9C1-1E2D-11A6-22DD261426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2FA139-47EE-8D5D-A251-433AC8D67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BF6BFD-30A5-E5AA-816F-E16382CE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904E0D-E965-57B7-446D-AFB31730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A6CCCB-C211-3944-D9A2-277DAE99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98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97596D-665A-698A-4C50-9D644D0B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EADB76-07EC-026E-15A0-B0EB316EB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8D7907-804D-E58E-F5DD-ECFEC2C61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C33841D-7416-80BA-1141-ADA69C014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C8CFFAF-8C48-8542-1344-37859DBDE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D5D5FCA-3664-0688-AA12-467CB256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197E6A1-EF47-1325-7338-9509D332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34A3A2-3528-7666-979B-4A73666D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98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DB763C-9E2F-1AC3-24D0-5DFC8F8E7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1AEF7A-6021-AE09-E8E3-358DC5A48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B44B91-874B-DDDC-73BE-A24C3F5E9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53C79A-3EE0-D648-2394-9870E74E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15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DEA4A88-6A8D-3CCF-965F-35FB5E2C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DA1208-609B-62AA-0142-7F285765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28538E-DC33-085A-04D8-4768ED73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4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E3D53F-77D8-E12C-F740-3313C2AC2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DABF87-D6D5-00D9-2E40-462CA6008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E262F1-6D84-C49E-F306-033AF66BF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599549-4E78-7F3C-E4C7-89C90D36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1FEDB5-4E37-0717-C07C-CB9939EF1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7223A3-4A19-F155-CEA4-DAF38E23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04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0CF3EC-4FFA-03C2-709B-BA381E32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7845AC-96B5-AA70-4F6F-E6F6A43161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88A439-0C59-5560-70E8-20FF3DE69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7194E5-00F9-A88B-F199-79D392B14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510976-8941-AE66-8A24-8333E1E9F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781FF4-B0CE-05B1-7B7D-33FD93CC0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20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A646D5C-7E85-AB6A-B976-DFDBE814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BDCBF3-4485-9C38-ADB0-11D04CA6C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5F9E17-9BBB-E094-BA01-6EC345E85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17E34-47F6-4625-944E-F36D606A3D80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FB6F45-4C74-842E-7288-44F382651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82C76-DB70-7863-A76E-593EBEA6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9956E-2490-4361-955A-9BBA50ACF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39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B7BD666-9B5A-5691-ECFD-74158B899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34697"/>
            <a:ext cx="10932160" cy="68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7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英尚 山下</dc:creator>
  <cp:lastModifiedBy>英尚 山下</cp:lastModifiedBy>
  <cp:revision>1</cp:revision>
  <dcterms:created xsi:type="dcterms:W3CDTF">2023-11-29T08:48:20Z</dcterms:created>
  <dcterms:modified xsi:type="dcterms:W3CDTF">2023-11-29T08:49:12Z</dcterms:modified>
</cp:coreProperties>
</file>